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40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175" d="100"/>
          <a:sy n="175" d="100"/>
        </p:scale>
        <p:origin x="1232" y="88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051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CS121 Parallel Computing</a:t>
            </a:r>
          </a:p>
          <a:p>
            <a:pPr eaLnBrk="1" hangingPunct="1"/>
            <a:r>
              <a:rPr lang="en-US" smtClean="0"/>
              <a:t>Spring </a:t>
            </a:r>
            <a:r>
              <a:rPr lang="en-US" smtClean="0"/>
              <a:t>2021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500189" cy="527269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OpenMP is a standard for shared memory programming adopted by many hardware vendors. </a:t>
            </a:r>
          </a:p>
          <a:p>
            <a:r>
              <a:rPr lang="en-US" smtClean="0"/>
              <a:t>Can be used with different languages, e.g. C, C++ and Fortran.</a:t>
            </a:r>
          </a:p>
          <a:p>
            <a:r>
              <a:rPr lang="en-US" smtClean="0"/>
              <a:t>Compiler directives are used to specify parallelism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thread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only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Done in hardware; more efficient than locks or critical sections.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3382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Should usually use static schedule with small chunk size.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85" y="3539779"/>
            <a:ext cx="4242994" cy="1163395"/>
            <a:chOff x="5700386" y="3344247"/>
            <a:chExt cx="4637734" cy="1163395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700386" y="3344247"/>
              <a:ext cx="4455053" cy="1163395"/>
            </a:xfrm>
            <a:prstGeom prst="rect">
              <a:avLst/>
            </a:prstGeom>
            <a:noFill/>
            <a:ln w="9525">
              <a:solidFill>
                <a:srgbClr val="1503F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tid  List of     Timeline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     iterations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0    0,1,2       ==o==o==o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1    3,4,5       ==.......o==o==o</a:t>
              </a:r>
            </a:p>
            <a:p>
              <a:pPr marL="0" indent="0">
                <a:buNone/>
              </a:pPr>
              <a:r>
                <a:rPr lang="pt-BR" sz="1200" b="0">
                  <a:solidFill>
                    <a:schemeClr val="tx1"/>
                  </a:solidFill>
                  <a:latin typeface="Consolas" panose="020B0609020204030204" pitchFamily="49" charset="0"/>
                </a:rPr>
                <a:t>2    6,7,8       ==..............o==o==o</a:t>
              </a:r>
              <a:endParaRPr lang="en-US" sz="1200" b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444111" y="3353809"/>
              <a:ext cx="1894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solidFill>
                    <a:srgbClr val="1503FB"/>
                  </a:solidFill>
                </a:rPr>
                <a:t>Static schedule with default chunk size</a:t>
              </a:r>
              <a:endParaRPr lang="en-US" sz="1200">
                <a:solidFill>
                  <a:srgbClr val="1503FB"/>
                </a:solidFill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73863" y="4902546"/>
            <a:ext cx="4082590" cy="116339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tid  List of     Timeline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     iterations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0    0,3,6       ==o==o==o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1    1,4,7       ==.o==o==o</a:t>
            </a:r>
          </a:p>
          <a:p>
            <a:pPr marL="0" indent="0">
              <a:buNone/>
            </a:pPr>
            <a:r>
              <a:rPr lang="pt-BR" sz="1200" b="0">
                <a:solidFill>
                  <a:schemeClr val="tx1"/>
                </a:solidFill>
                <a:latin typeface="Consolas" panose="020B0609020204030204" pitchFamily="49" charset="0"/>
              </a:rPr>
              <a:t>2    2,5,8       ==..o==o==o</a:t>
            </a:r>
            <a:endParaRPr lang="en-US" sz="1200" b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3418" y="3545787"/>
            <a:ext cx="4186331" cy="2246769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1)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order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3305" y="4909435"/>
            <a:ext cx="17328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1503FB"/>
                </a:solidFill>
              </a:rPr>
              <a:t>Static schedule with chunk size 1</a:t>
            </a:r>
            <a:endParaRPr lang="en-US" sz="1200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compute.</a:t>
            </a:r>
          </a:p>
          <a:p>
            <a:pPr lvl="1">
              <a:spcBef>
                <a:spcPts val="1200"/>
              </a:spcBef>
            </a:pPr>
            <a:r>
              <a:rPr lang="en-US" smtClean="0"/>
              <a:t>Can also use guided.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355943"/>
            <a:ext cx="8077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280156"/>
          </a:xfrm>
        </p:spPr>
        <p:txBody>
          <a:bodyPr>
            <a:normAutofit fontScale="85000" lnSpcReduction="1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Affinity controls which threads execute which iterations.</a:t>
            </a:r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/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between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09" y="3150949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68672</TotalTime>
  <Words>3804</Words>
  <Application>Microsoft Office PowerPoint</Application>
  <PresentationFormat>On-screen Show (4:3)</PresentationFormat>
  <Paragraphs>577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</cp:lastModifiedBy>
  <cp:revision>3953</cp:revision>
  <cp:lastPrinted>2019-03-11T05:37:38Z</cp:lastPrinted>
  <dcterms:created xsi:type="dcterms:W3CDTF">2004-01-06T19:40:29Z</dcterms:created>
  <dcterms:modified xsi:type="dcterms:W3CDTF">2021-03-18T06:29:33Z</dcterms:modified>
</cp:coreProperties>
</file>